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9ED105-DF37-4B5E-9397-51C6E5F0D84E}" v="31" dt="2019-12-19T03:13:01.0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ie Capron" userId="e19ebf11a84072c3" providerId="LiveId" clId="{089ED105-DF37-4B5E-9397-51C6E5F0D84E}"/>
    <pc:docChg chg="undo custSel mod addSld delSld modSld sldOrd">
      <pc:chgData name="Lucie Capron" userId="e19ebf11a84072c3" providerId="LiveId" clId="{089ED105-DF37-4B5E-9397-51C6E5F0D84E}" dt="2019-12-19T03:14:20.102" v="877"/>
      <pc:docMkLst>
        <pc:docMk/>
      </pc:docMkLst>
      <pc:sldChg chg="addSp modSp add mod setBg setClrOvrMap">
        <pc:chgData name="Lucie Capron" userId="e19ebf11a84072c3" providerId="LiveId" clId="{089ED105-DF37-4B5E-9397-51C6E5F0D84E}" dt="2019-12-19T03:08:40.862" v="860" actId="26606"/>
        <pc:sldMkLst>
          <pc:docMk/>
          <pc:sldMk cId="2998847288" sldId="256"/>
        </pc:sldMkLst>
        <pc:spChg chg="mod">
          <ac:chgData name="Lucie Capron" userId="e19ebf11a84072c3" providerId="LiveId" clId="{089ED105-DF37-4B5E-9397-51C6E5F0D84E}" dt="2019-12-19T03:08:40.862" v="860" actId="26606"/>
          <ac:spMkLst>
            <pc:docMk/>
            <pc:sldMk cId="2998847288" sldId="256"/>
            <ac:spMk id="2" creationId="{2C11F112-0256-4FF3-B317-B8157D4D254B}"/>
          </ac:spMkLst>
        </pc:spChg>
        <pc:spChg chg="mod">
          <ac:chgData name="Lucie Capron" userId="e19ebf11a84072c3" providerId="LiveId" clId="{089ED105-DF37-4B5E-9397-51C6E5F0D84E}" dt="2019-12-19T03:08:40.862" v="860" actId="26606"/>
          <ac:spMkLst>
            <pc:docMk/>
            <pc:sldMk cId="2998847288" sldId="256"/>
            <ac:spMk id="3" creationId="{9CAD7A90-9A97-4424-9F19-1101F088FFA2}"/>
          </ac:spMkLst>
        </pc:spChg>
        <pc:spChg chg="add">
          <ac:chgData name="Lucie Capron" userId="e19ebf11a84072c3" providerId="LiveId" clId="{089ED105-DF37-4B5E-9397-51C6E5F0D84E}" dt="2019-12-19T03:08:40.862" v="860" actId="26606"/>
          <ac:spMkLst>
            <pc:docMk/>
            <pc:sldMk cId="2998847288" sldId="256"/>
            <ac:spMk id="8" creationId="{2A8AA5BC-4F7A-4226-8F99-6D824B226A97}"/>
          </ac:spMkLst>
        </pc:spChg>
        <pc:spChg chg="add">
          <ac:chgData name="Lucie Capron" userId="e19ebf11a84072c3" providerId="LiveId" clId="{089ED105-DF37-4B5E-9397-51C6E5F0D84E}" dt="2019-12-19T03:08:40.862" v="860" actId="26606"/>
          <ac:spMkLst>
            <pc:docMk/>
            <pc:sldMk cId="2998847288" sldId="256"/>
            <ac:spMk id="10" creationId="{3E5445C6-DD42-4979-86FF-03730E8C6DB0}"/>
          </ac:spMkLst>
        </pc:spChg>
        <pc:cxnChg chg="add">
          <ac:chgData name="Lucie Capron" userId="e19ebf11a84072c3" providerId="LiveId" clId="{089ED105-DF37-4B5E-9397-51C6E5F0D84E}" dt="2019-12-19T03:08:40.862" v="860" actId="26606"/>
          <ac:cxnSpMkLst>
            <pc:docMk/>
            <pc:sldMk cId="2998847288" sldId="256"/>
            <ac:cxnSpMk id="12" creationId="{45000665-DFC7-417E-8FD7-516A0F15C975}"/>
          </ac:cxnSpMkLst>
        </pc:cxnChg>
      </pc:sldChg>
      <pc:sldChg chg="addSp delSp modSp add mod setBg">
        <pc:chgData name="Lucie Capron" userId="e19ebf11a84072c3" providerId="LiveId" clId="{089ED105-DF37-4B5E-9397-51C6E5F0D84E}" dt="2019-12-19T02:51:00.327" v="267" actId="18131"/>
        <pc:sldMkLst>
          <pc:docMk/>
          <pc:sldMk cId="1796072394" sldId="257"/>
        </pc:sldMkLst>
        <pc:spChg chg="mod">
          <ac:chgData name="Lucie Capron" userId="e19ebf11a84072c3" providerId="LiveId" clId="{089ED105-DF37-4B5E-9397-51C6E5F0D84E}" dt="2019-12-19T02:46:39.429" v="137" actId="26606"/>
          <ac:spMkLst>
            <pc:docMk/>
            <pc:sldMk cId="1796072394" sldId="257"/>
            <ac:spMk id="2" creationId="{CABB80DA-8B3F-4711-AAC8-4832DED40EB3}"/>
          </ac:spMkLst>
        </pc:spChg>
        <pc:spChg chg="mod ord">
          <ac:chgData name="Lucie Capron" userId="e19ebf11a84072c3" providerId="LiveId" clId="{089ED105-DF37-4B5E-9397-51C6E5F0D84E}" dt="2019-12-19T02:46:39.429" v="137" actId="26606"/>
          <ac:spMkLst>
            <pc:docMk/>
            <pc:sldMk cId="1796072394" sldId="257"/>
            <ac:spMk id="3" creationId="{198C0B8D-F815-44EB-91AE-C2E18A40DD5D}"/>
          </ac:spMkLst>
        </pc:spChg>
        <pc:spChg chg="del">
          <ac:chgData name="Lucie Capron" userId="e19ebf11a84072c3" providerId="LiveId" clId="{089ED105-DF37-4B5E-9397-51C6E5F0D84E}" dt="2019-12-19T02:46:08.457" v="131" actId="931"/>
          <ac:spMkLst>
            <pc:docMk/>
            <pc:sldMk cId="1796072394" sldId="257"/>
            <ac:spMk id="4" creationId="{6345F43E-37AE-4BAF-8576-0EE32A31757D}"/>
          </ac:spMkLst>
        </pc:spChg>
        <pc:spChg chg="add">
          <ac:chgData name="Lucie Capron" userId="e19ebf11a84072c3" providerId="LiveId" clId="{089ED105-DF37-4B5E-9397-51C6E5F0D84E}" dt="2019-12-19T02:46:39.429" v="137" actId="26606"/>
          <ac:spMkLst>
            <pc:docMk/>
            <pc:sldMk cId="1796072394" sldId="257"/>
            <ac:spMk id="13" creationId="{99899462-FC16-43B0-966B-FCA263450716}"/>
          </ac:spMkLst>
        </pc:spChg>
        <pc:picChg chg="add mod ord modCrop">
          <ac:chgData name="Lucie Capron" userId="e19ebf11a84072c3" providerId="LiveId" clId="{089ED105-DF37-4B5E-9397-51C6E5F0D84E}" dt="2019-12-19T02:51:00.327" v="267" actId="18131"/>
          <ac:picMkLst>
            <pc:docMk/>
            <pc:sldMk cId="1796072394" sldId="257"/>
            <ac:picMk id="6" creationId="{7B286265-1D74-4802-959B-49EA675C7097}"/>
          </ac:picMkLst>
        </pc:picChg>
        <pc:picChg chg="add mod modCrop">
          <ac:chgData name="Lucie Capron" userId="e19ebf11a84072c3" providerId="LiveId" clId="{089ED105-DF37-4B5E-9397-51C6E5F0D84E}" dt="2019-12-19T02:50:44.055" v="264" actId="18131"/>
          <ac:picMkLst>
            <pc:docMk/>
            <pc:sldMk cId="1796072394" sldId="257"/>
            <ac:picMk id="8" creationId="{D7366CE4-3B98-4678-98F1-2A9E1E304BE4}"/>
          </ac:picMkLst>
        </pc:picChg>
        <pc:cxnChg chg="add">
          <ac:chgData name="Lucie Capron" userId="e19ebf11a84072c3" providerId="LiveId" clId="{089ED105-DF37-4B5E-9397-51C6E5F0D84E}" dt="2019-12-19T02:46:39.429" v="137" actId="26606"/>
          <ac:cxnSpMkLst>
            <pc:docMk/>
            <pc:sldMk cId="1796072394" sldId="257"/>
            <ac:cxnSpMk id="15" creationId="{AAFEA932-2DF1-410C-A00A-7A1E7DBF7511}"/>
          </ac:cxnSpMkLst>
        </pc:cxnChg>
      </pc:sldChg>
      <pc:sldChg chg="modSp add">
        <pc:chgData name="Lucie Capron" userId="e19ebf11a84072c3" providerId="LiveId" clId="{089ED105-DF37-4B5E-9397-51C6E5F0D84E}" dt="2019-12-19T02:50:28.452" v="261" actId="18131"/>
        <pc:sldMkLst>
          <pc:docMk/>
          <pc:sldMk cId="177013776" sldId="258"/>
        </pc:sldMkLst>
        <pc:spChg chg="mod">
          <ac:chgData name="Lucie Capron" userId="e19ebf11a84072c3" providerId="LiveId" clId="{089ED105-DF37-4B5E-9397-51C6E5F0D84E}" dt="2019-12-19T02:47:01.261" v="147" actId="6549"/>
          <ac:spMkLst>
            <pc:docMk/>
            <pc:sldMk cId="177013776" sldId="258"/>
            <ac:spMk id="2" creationId="{CABB80DA-8B3F-4711-AAC8-4832DED40EB3}"/>
          </ac:spMkLst>
        </pc:spChg>
        <pc:spChg chg="mod">
          <ac:chgData name="Lucie Capron" userId="e19ebf11a84072c3" providerId="LiveId" clId="{089ED105-DF37-4B5E-9397-51C6E5F0D84E}" dt="2019-12-19T02:48:28.694" v="250" actId="20577"/>
          <ac:spMkLst>
            <pc:docMk/>
            <pc:sldMk cId="177013776" sldId="258"/>
            <ac:spMk id="3" creationId="{198C0B8D-F815-44EB-91AE-C2E18A40DD5D}"/>
          </ac:spMkLst>
        </pc:spChg>
        <pc:picChg chg="mod modCrop">
          <ac:chgData name="Lucie Capron" userId="e19ebf11a84072c3" providerId="LiveId" clId="{089ED105-DF37-4B5E-9397-51C6E5F0D84E}" dt="2019-12-19T02:50:05.626" v="256" actId="18131"/>
          <ac:picMkLst>
            <pc:docMk/>
            <pc:sldMk cId="177013776" sldId="258"/>
            <ac:picMk id="6" creationId="{7B286265-1D74-4802-959B-49EA675C7097}"/>
          </ac:picMkLst>
        </pc:picChg>
        <pc:picChg chg="mod modCrop">
          <ac:chgData name="Lucie Capron" userId="e19ebf11a84072c3" providerId="LiveId" clId="{089ED105-DF37-4B5E-9397-51C6E5F0D84E}" dt="2019-12-19T02:50:28.452" v="261" actId="18131"/>
          <ac:picMkLst>
            <pc:docMk/>
            <pc:sldMk cId="177013776" sldId="258"/>
            <ac:picMk id="8" creationId="{D7366CE4-3B98-4678-98F1-2A9E1E304BE4}"/>
          </ac:picMkLst>
        </pc:picChg>
      </pc:sldChg>
      <pc:sldChg chg="modSp add ord">
        <pc:chgData name="Lucie Capron" userId="e19ebf11a84072c3" providerId="LiveId" clId="{089ED105-DF37-4B5E-9397-51C6E5F0D84E}" dt="2019-12-19T03:14:20.102" v="877"/>
        <pc:sldMkLst>
          <pc:docMk/>
          <pc:sldMk cId="3800306444" sldId="259"/>
        </pc:sldMkLst>
        <pc:spChg chg="mod">
          <ac:chgData name="Lucie Capron" userId="e19ebf11a84072c3" providerId="LiveId" clId="{089ED105-DF37-4B5E-9397-51C6E5F0D84E}" dt="2019-12-19T02:51:17.256" v="277" actId="5793"/>
          <ac:spMkLst>
            <pc:docMk/>
            <pc:sldMk cId="3800306444" sldId="259"/>
            <ac:spMk id="2" creationId="{CABB80DA-8B3F-4711-AAC8-4832DED40EB3}"/>
          </ac:spMkLst>
        </pc:spChg>
        <pc:spChg chg="mod">
          <ac:chgData name="Lucie Capron" userId="e19ebf11a84072c3" providerId="LiveId" clId="{089ED105-DF37-4B5E-9397-51C6E5F0D84E}" dt="2019-12-19T02:52:37.116" v="383" actId="6549"/>
          <ac:spMkLst>
            <pc:docMk/>
            <pc:sldMk cId="3800306444" sldId="259"/>
            <ac:spMk id="3" creationId="{198C0B8D-F815-44EB-91AE-C2E18A40DD5D}"/>
          </ac:spMkLst>
        </pc:spChg>
        <pc:picChg chg="mod">
          <ac:chgData name="Lucie Capron" userId="e19ebf11a84072c3" providerId="LiveId" clId="{089ED105-DF37-4B5E-9397-51C6E5F0D84E}" dt="2019-12-19T02:53:12.602" v="386" actId="14826"/>
          <ac:picMkLst>
            <pc:docMk/>
            <pc:sldMk cId="3800306444" sldId="259"/>
            <ac:picMk id="6" creationId="{7B286265-1D74-4802-959B-49EA675C7097}"/>
          </ac:picMkLst>
        </pc:picChg>
        <pc:picChg chg="mod">
          <ac:chgData name="Lucie Capron" userId="e19ebf11a84072c3" providerId="LiveId" clId="{089ED105-DF37-4B5E-9397-51C6E5F0D84E}" dt="2019-12-19T02:52:59.375" v="385" actId="14826"/>
          <ac:picMkLst>
            <pc:docMk/>
            <pc:sldMk cId="3800306444" sldId="259"/>
            <ac:picMk id="8" creationId="{D7366CE4-3B98-4678-98F1-2A9E1E304BE4}"/>
          </ac:picMkLst>
        </pc:picChg>
      </pc:sldChg>
      <pc:sldChg chg="modSp add del">
        <pc:chgData name="Lucie Capron" userId="e19ebf11a84072c3" providerId="LiveId" clId="{089ED105-DF37-4B5E-9397-51C6E5F0D84E}" dt="2019-12-19T02:54:34.112" v="407" actId="47"/>
        <pc:sldMkLst>
          <pc:docMk/>
          <pc:sldMk cId="2542393249" sldId="260"/>
        </pc:sldMkLst>
        <pc:spChg chg="mod">
          <ac:chgData name="Lucie Capron" userId="e19ebf11a84072c3" providerId="LiveId" clId="{089ED105-DF37-4B5E-9397-51C6E5F0D84E}" dt="2019-12-19T02:54:26.570" v="403" actId="20577"/>
          <ac:spMkLst>
            <pc:docMk/>
            <pc:sldMk cId="2542393249" sldId="260"/>
            <ac:spMk id="2" creationId="{1616D9BA-4825-4652-8F4E-72B0B46D42B1}"/>
          </ac:spMkLst>
        </pc:spChg>
        <pc:spChg chg="mod">
          <ac:chgData name="Lucie Capron" userId="e19ebf11a84072c3" providerId="LiveId" clId="{089ED105-DF37-4B5E-9397-51C6E5F0D84E}" dt="2019-12-19T02:54:31.178" v="406" actId="20577"/>
          <ac:spMkLst>
            <pc:docMk/>
            <pc:sldMk cId="2542393249" sldId="260"/>
            <ac:spMk id="3" creationId="{3F7B0008-A806-4370-B2A3-B61D782F1CAE}"/>
          </ac:spMkLst>
        </pc:spChg>
      </pc:sldChg>
      <pc:sldChg chg="addSp delSp modSp add">
        <pc:chgData name="Lucie Capron" userId="e19ebf11a84072c3" providerId="LiveId" clId="{089ED105-DF37-4B5E-9397-51C6E5F0D84E}" dt="2019-12-19T03:03:57.296" v="630" actId="1076"/>
        <pc:sldMkLst>
          <pc:docMk/>
          <pc:sldMk cId="2745178972" sldId="260"/>
        </pc:sldMkLst>
        <pc:spChg chg="mod">
          <ac:chgData name="Lucie Capron" userId="e19ebf11a84072c3" providerId="LiveId" clId="{089ED105-DF37-4B5E-9397-51C6E5F0D84E}" dt="2019-12-19T02:54:43.384" v="423" actId="20577"/>
          <ac:spMkLst>
            <pc:docMk/>
            <pc:sldMk cId="2745178972" sldId="260"/>
            <ac:spMk id="2" creationId="{CABB80DA-8B3F-4711-AAC8-4832DED40EB3}"/>
          </ac:spMkLst>
        </pc:spChg>
        <pc:spChg chg="mod">
          <ac:chgData name="Lucie Capron" userId="e19ebf11a84072c3" providerId="LiveId" clId="{089ED105-DF37-4B5E-9397-51C6E5F0D84E}" dt="2019-12-19T02:57:35.692" v="524" actId="20577"/>
          <ac:spMkLst>
            <pc:docMk/>
            <pc:sldMk cId="2745178972" sldId="260"/>
            <ac:spMk id="3" creationId="{198C0B8D-F815-44EB-91AE-C2E18A40DD5D}"/>
          </ac:spMkLst>
        </pc:spChg>
        <pc:spChg chg="add del mod">
          <ac:chgData name="Lucie Capron" userId="e19ebf11a84072c3" providerId="LiveId" clId="{089ED105-DF37-4B5E-9397-51C6E5F0D84E}" dt="2019-12-19T02:57:40.677" v="526" actId="478"/>
          <ac:spMkLst>
            <pc:docMk/>
            <pc:sldMk cId="2745178972" sldId="260"/>
            <ac:spMk id="5" creationId="{8C7B4FEB-3E32-428C-B414-456B322BA90A}"/>
          </ac:spMkLst>
        </pc:spChg>
        <pc:picChg chg="add del mod">
          <ac:chgData name="Lucie Capron" userId="e19ebf11a84072c3" providerId="LiveId" clId="{089ED105-DF37-4B5E-9397-51C6E5F0D84E}" dt="2019-12-19T03:03:57.296" v="630" actId="1076"/>
          <ac:picMkLst>
            <pc:docMk/>
            <pc:sldMk cId="2745178972" sldId="260"/>
            <ac:picMk id="6" creationId="{7B286265-1D74-4802-959B-49EA675C7097}"/>
          </ac:picMkLst>
        </pc:picChg>
        <pc:picChg chg="del">
          <ac:chgData name="Lucie Capron" userId="e19ebf11a84072c3" providerId="LiveId" clId="{089ED105-DF37-4B5E-9397-51C6E5F0D84E}" dt="2019-12-19T03:03:36.614" v="629" actId="478"/>
          <ac:picMkLst>
            <pc:docMk/>
            <pc:sldMk cId="2745178972" sldId="260"/>
            <ac:picMk id="8" creationId="{D7366CE4-3B98-4678-98F1-2A9E1E304BE4}"/>
          </ac:picMkLst>
        </pc:picChg>
      </pc:sldChg>
      <pc:sldChg chg="modSp add">
        <pc:chgData name="Lucie Capron" userId="e19ebf11a84072c3" providerId="LiveId" clId="{089ED105-DF37-4B5E-9397-51C6E5F0D84E}" dt="2019-12-19T03:13:01.018" v="875"/>
        <pc:sldMkLst>
          <pc:docMk/>
          <pc:sldMk cId="3352098154" sldId="261"/>
        </pc:sldMkLst>
        <pc:spChg chg="mod">
          <ac:chgData name="Lucie Capron" userId="e19ebf11a84072c3" providerId="LiveId" clId="{089ED105-DF37-4B5E-9397-51C6E5F0D84E}" dt="2019-12-19T02:59:57.518" v="548" actId="20577"/>
          <ac:spMkLst>
            <pc:docMk/>
            <pc:sldMk cId="3352098154" sldId="261"/>
            <ac:spMk id="2" creationId="{CABB80DA-8B3F-4711-AAC8-4832DED40EB3}"/>
          </ac:spMkLst>
        </pc:spChg>
        <pc:spChg chg="mod">
          <ac:chgData name="Lucie Capron" userId="e19ebf11a84072c3" providerId="LiveId" clId="{089ED105-DF37-4B5E-9397-51C6E5F0D84E}" dt="2019-12-19T03:01:50.108" v="624" actId="20577"/>
          <ac:spMkLst>
            <pc:docMk/>
            <pc:sldMk cId="3352098154" sldId="261"/>
            <ac:spMk id="3" creationId="{198C0B8D-F815-44EB-91AE-C2E18A40DD5D}"/>
          </ac:spMkLst>
        </pc:spChg>
        <pc:picChg chg="mod modCrop">
          <ac:chgData name="Lucie Capron" userId="e19ebf11a84072c3" providerId="LiveId" clId="{089ED105-DF37-4B5E-9397-51C6E5F0D84E}" dt="2019-12-19T03:12:15.502" v="867"/>
          <ac:picMkLst>
            <pc:docMk/>
            <pc:sldMk cId="3352098154" sldId="261"/>
            <ac:picMk id="6" creationId="{7B286265-1D74-4802-959B-49EA675C7097}"/>
          </ac:picMkLst>
        </pc:picChg>
        <pc:picChg chg="mod modCrop">
          <ac:chgData name="Lucie Capron" userId="e19ebf11a84072c3" providerId="LiveId" clId="{089ED105-DF37-4B5E-9397-51C6E5F0D84E}" dt="2019-12-19T03:13:01.018" v="875"/>
          <ac:picMkLst>
            <pc:docMk/>
            <pc:sldMk cId="3352098154" sldId="261"/>
            <ac:picMk id="8" creationId="{D7366CE4-3B98-4678-98F1-2A9E1E304BE4}"/>
          </ac:picMkLst>
        </pc:picChg>
      </pc:sldChg>
      <pc:sldChg chg="modSp add ord">
        <pc:chgData name="Lucie Capron" userId="e19ebf11a84072c3" providerId="LiveId" clId="{089ED105-DF37-4B5E-9397-51C6E5F0D84E}" dt="2019-12-19T03:10:25.101" v="862" actId="18131"/>
        <pc:sldMkLst>
          <pc:docMk/>
          <pc:sldMk cId="203406397" sldId="262"/>
        </pc:sldMkLst>
        <pc:spChg chg="mod">
          <ac:chgData name="Lucie Capron" userId="e19ebf11a84072c3" providerId="LiveId" clId="{089ED105-DF37-4B5E-9397-51C6E5F0D84E}" dt="2019-12-19T03:04:21.671" v="642" actId="5793"/>
          <ac:spMkLst>
            <pc:docMk/>
            <pc:sldMk cId="203406397" sldId="262"/>
            <ac:spMk id="2" creationId="{CABB80DA-8B3F-4711-AAC8-4832DED40EB3}"/>
          </ac:spMkLst>
        </pc:spChg>
        <pc:spChg chg="mod">
          <ac:chgData name="Lucie Capron" userId="e19ebf11a84072c3" providerId="LiveId" clId="{089ED105-DF37-4B5E-9397-51C6E5F0D84E}" dt="2019-12-19T03:06:11.887" v="820" actId="20577"/>
          <ac:spMkLst>
            <pc:docMk/>
            <pc:sldMk cId="203406397" sldId="262"/>
            <ac:spMk id="3" creationId="{198C0B8D-F815-44EB-91AE-C2E18A40DD5D}"/>
          </ac:spMkLst>
        </pc:spChg>
        <pc:picChg chg="mod modCrop">
          <ac:chgData name="Lucie Capron" userId="e19ebf11a84072c3" providerId="LiveId" clId="{089ED105-DF37-4B5E-9397-51C6E5F0D84E}" dt="2019-12-19T03:10:25.101" v="862" actId="18131"/>
          <ac:picMkLst>
            <pc:docMk/>
            <pc:sldMk cId="203406397" sldId="262"/>
            <ac:picMk id="6" creationId="{7B286265-1D74-4802-959B-49EA675C7097}"/>
          </ac:picMkLst>
        </pc:picChg>
        <pc:picChg chg="mod">
          <ac:chgData name="Lucie Capron" userId="e19ebf11a84072c3" providerId="LiveId" clId="{089ED105-DF37-4B5E-9397-51C6E5F0D84E}" dt="2019-12-19T03:06:57.751" v="822"/>
          <ac:picMkLst>
            <pc:docMk/>
            <pc:sldMk cId="203406397" sldId="262"/>
            <ac:picMk id="8" creationId="{D7366CE4-3B98-4678-98F1-2A9E1E304BE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986E4-DF01-439E-BD20-6400B7041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C1FC01-9E5D-4BD4-A972-EC3966181E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56E0F7-A382-47E4-A20E-085EDEA1B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040A18-71C6-4DD0-A311-8B354ED0A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307B25-5EE3-43AD-8DE9-B02931D8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8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865BA-3027-48A7-8E04-7577B405C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32D80F-F0DC-496D-A279-7C4669A79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31565D-2B60-44C3-A349-13865C042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E4066F-A912-4D7B-A04B-802CD6852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A13DF6-FDDC-412D-B565-1A681EAFD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25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89EE83-3AF6-49D3-855B-AE91F43D5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81FDD2-C41F-4477-85EB-05A2FF43A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149B48-59B8-4663-AA51-28E74436E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648818-86A0-48E0-9AF3-D05734F68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C222D3-EA50-4F12-BED7-52C66972F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181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6FAC6-05FE-4146-A61B-45F5F3ED3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CB424F-3146-486F-BF41-EF3F56F4C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DFD3452-B971-4129-BC98-F4D3BA02C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13DDD1-4B51-4C1E-A46B-A908DF88D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840943-1FC8-40AB-BAD6-2DD408CBA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B39400-6F8A-41C2-8A59-5F7B22235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297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26A97-A1BA-4272-A3CF-8E5D7F280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7D6111-AD40-437E-BF82-1E02E0D87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A435D7-EDB4-429F-99B6-41CAD904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B70F80-B5FF-4CA1-8392-FA6A710D85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8CA24-7A32-439F-BF83-CCE7312623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27F04EF-AFB5-4D75-A25F-3261B945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9C169FC-6740-49B8-889D-E385D515D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0936ABE-702D-46E1-B00F-B151334E3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85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8FECA-BE0B-472A-BFDC-F721A4BFC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4046538-00C4-4C80-B8E0-B1A484AE2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1ACE6A-0E19-44B4-B82B-07045D0A6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102CF1-14DD-41D8-9871-ADF1556E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419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D91E21A-70F2-43E3-9C75-0FED785F3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B1285E-41E9-4A71-83DA-3D1F3D719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5D96A7-053B-478D-850A-5D86825F6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122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0FEB3-44BF-4577-AA5C-D8B1455EF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D7CE36-6545-4EAC-B7BA-C0A66204C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896D54-385E-4D97-9CBC-847347E60F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949005-0070-47AF-BCAE-9166A5F2E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0722B1-E5EA-430F-AE6B-AF8E38571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C9D73E-FFAF-43DB-A406-EC36F5E39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259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310CC-4694-4D80-8E87-4EFCE42AE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1E5762B-42BB-49FA-B788-E429D351DF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83521E-B9C7-4090-9FAE-8AD8F26867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1EAB4A-5B0B-4668-A48C-A912DAFA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25F9A8-9CD4-4C29-8E75-9169BC8ED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BDFE1A-FF96-4FAE-88FC-192E53B97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779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CC6B7-4AC3-48F9-B12A-44D1ACD81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B3782A-DA77-4920-A4AB-5900DF42A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5BFC91-29E5-4578-916C-6B4C365D5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EDA1E9-1307-4565-90FD-1D6D05A12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6576D3-CCF0-4BE4-9ABB-0558C8F5E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63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456DEB1-E7C1-44B2-8FC7-FD25821CA2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79EBE7-215E-48F6-B28F-747F89583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4DAF62-0B8A-4298-95D4-B48C815FE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EF7CD3-13E7-40A6-AAA4-C45D27DD0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E1A2B6-2AC6-480C-888D-0D9670700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5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51C6298-6FD6-420A-A0B0-6D4CFB99D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1BCA5B-E83A-4BC3-860D-EB1AF44414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AF52C1-0D45-4A5A-B149-3099EB3481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E0CFD-457F-4606-AAFD-2928BDADFE1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7903A1-B249-4FD4-86A4-19E1A14FF6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34907C-345E-41A3-A782-5064F39C99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7E44F-B55D-46CE-BFCC-5FB1EBB2178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05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8AA5BC-4F7A-4226-8F99-6D824B226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5445C6-DD42-4979-86FF-03730E8C6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621453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C11F112-0256-4FF3-B317-B8157D4D2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40037"/>
          </a:xfrm>
        </p:spPr>
        <p:txBody>
          <a:bodyPr>
            <a:normAutofit/>
          </a:bodyPr>
          <a:lstStyle/>
          <a:p>
            <a:r>
              <a:rPr lang="en-US" sz="5800"/>
              <a:t>Adding flowers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CAD7A90-9A97-4424-9F19-1101F088FF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6436"/>
            <a:ext cx="9144000" cy="16008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accent1"/>
                </a:solidFill>
              </a:rPr>
              <a:t>Comparaison of timing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5000665-DFC7-417E-8FD7-516A0F15C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4109417"/>
            <a:ext cx="2743200" cy="0"/>
          </a:xfrm>
          <a:prstGeom prst="line">
            <a:avLst/>
          </a:prstGeom>
          <a:ln w="12700"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847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1</a:t>
            </a:r>
            <a:r>
              <a:rPr lang="en-US" baseline="30000">
                <a:solidFill>
                  <a:srgbClr val="FFFFFF"/>
                </a:solidFill>
              </a:rPr>
              <a:t>st</a:t>
            </a:r>
            <a:r>
              <a:rPr lang="en-US">
                <a:solidFill>
                  <a:srgbClr val="FFFFFF"/>
                </a:solidFill>
              </a:rPr>
              <a:t> trial</a:t>
            </a:r>
          </a:p>
        </p:txBody>
      </p:sp>
      <p:pic>
        <p:nvPicPr>
          <p:cNvPr id="8" name="Image 7" descr="Une image contenant alimentation, assiette, pizza, table&#10;&#10;Description générée automatiquement">
            <a:extLst>
              <a:ext uri="{FF2B5EF4-FFF2-40B4-BE49-F238E27FC236}">
                <a16:creationId xmlns:a16="http://schemas.microsoft.com/office/drawing/2014/main" id="{D7366CE4-3B98-4678-98F1-2A9E1E304B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6" t="19864" r="11503" b="16325"/>
          <a:stretch/>
        </p:blipFill>
        <p:spPr>
          <a:xfrm rot="5400000">
            <a:off x="918300" y="826970"/>
            <a:ext cx="2789902" cy="2092426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 descr="Une image contenant alimentation, gâteau, morceau, assis&#10;&#10;Description générée automatiquement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3" b="10343"/>
          <a:stretch/>
        </p:blipFill>
        <p:spPr>
          <a:xfrm rot="5400000">
            <a:off x="918791" y="3938482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Cheesemaking date: 26</a:t>
            </a:r>
            <a:r>
              <a:rPr lang="en-US" sz="2400" baseline="30000">
                <a:solidFill>
                  <a:srgbClr val="FFFFFF"/>
                </a:solidFill>
              </a:rPr>
              <a:t>th</a:t>
            </a:r>
            <a:r>
              <a:rPr lang="en-US" sz="2400">
                <a:solidFill>
                  <a:srgbClr val="FFFFFF"/>
                </a:solidFill>
              </a:rPr>
              <a:t> sept</a:t>
            </a:r>
          </a:p>
          <a:p>
            <a:r>
              <a:rPr lang="en-US" sz="2400">
                <a:solidFill>
                  <a:srgbClr val="FFFFFF"/>
                </a:solidFill>
              </a:rPr>
              <a:t>Adding flowers: 3</a:t>
            </a:r>
            <a:r>
              <a:rPr lang="en-US" sz="2400" baseline="30000">
                <a:solidFill>
                  <a:srgbClr val="FFFFFF"/>
                </a:solidFill>
              </a:rPr>
              <a:t>rd</a:t>
            </a:r>
            <a:r>
              <a:rPr lang="en-US" sz="2400">
                <a:solidFill>
                  <a:srgbClr val="FFFFFF"/>
                </a:solidFill>
              </a:rPr>
              <a:t> and 4</a:t>
            </a:r>
            <a:r>
              <a:rPr lang="en-US" sz="2400" baseline="30000">
                <a:solidFill>
                  <a:srgbClr val="FFFFFF"/>
                </a:solidFill>
              </a:rPr>
              <a:t>th</a:t>
            </a:r>
            <a:r>
              <a:rPr lang="en-US" sz="2400">
                <a:solidFill>
                  <a:srgbClr val="FFFFFF"/>
                </a:solidFill>
              </a:rPr>
              <a:t> oct</a:t>
            </a:r>
          </a:p>
          <a:p>
            <a:r>
              <a:rPr lang="en-US" sz="2400">
                <a:solidFill>
                  <a:srgbClr val="FFFFFF"/>
                </a:solidFill>
              </a:rPr>
              <a:t>Wrapping: 4</a:t>
            </a:r>
            <a:r>
              <a:rPr lang="en-US" sz="2400" baseline="30000">
                <a:solidFill>
                  <a:srgbClr val="FFFFFF"/>
                </a:solidFill>
              </a:rPr>
              <a:t>th</a:t>
            </a:r>
            <a:r>
              <a:rPr lang="en-US" sz="2400">
                <a:solidFill>
                  <a:srgbClr val="FFFFFF"/>
                </a:solidFill>
              </a:rPr>
              <a:t> oct</a:t>
            </a:r>
          </a:p>
          <a:p>
            <a:r>
              <a:rPr lang="en-US" sz="2400">
                <a:solidFill>
                  <a:srgbClr val="FFFFFF"/>
                </a:solidFill>
              </a:rPr>
              <a:t>Finish aging: mid-november</a:t>
            </a:r>
          </a:p>
        </p:txBody>
      </p:sp>
    </p:spTree>
    <p:extLst>
      <p:ext uri="{BB962C8B-B14F-4D97-AF65-F5344CB8AC3E}">
        <p14:creationId xmlns:p14="http://schemas.microsoft.com/office/powerpoint/2010/main" val="1796072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2</a:t>
            </a:r>
            <a:r>
              <a:rPr lang="en-US" baseline="30000" dirty="0">
                <a:solidFill>
                  <a:srgbClr val="FFFFFF"/>
                </a:solidFill>
              </a:rPr>
              <a:t>nd</a:t>
            </a:r>
            <a:r>
              <a:rPr lang="en-US" dirty="0">
                <a:solidFill>
                  <a:srgbClr val="FFFFFF"/>
                </a:solidFill>
              </a:rPr>
              <a:t> trial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7366CE4-3B98-4678-98F1-2A9E1E304B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0" t="4669" r="17108" b="24569"/>
          <a:stretch/>
        </p:blipFill>
        <p:spPr>
          <a:xfrm rot="5400000">
            <a:off x="918300" y="826970"/>
            <a:ext cx="2789901" cy="2092426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1" t="32532" r="18132" b="3671"/>
          <a:stretch/>
        </p:blipFill>
        <p:spPr>
          <a:xfrm rot="5400000">
            <a:off x="918791" y="3938482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Cheesemaking date: 4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Adding flowers: 9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Wrapping: 14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Finish aging: early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13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Vanilla + flowers trial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7366CE4-3B98-4678-98F1-2A9E1E304B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41" t="6396" r="2500" b="50245"/>
          <a:stretch/>
        </p:blipFill>
        <p:spPr>
          <a:xfrm rot="5400000">
            <a:off x="918300" y="826972"/>
            <a:ext cx="2789900" cy="209242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83" t="9767" r="10250" b="9767"/>
          <a:stretch/>
        </p:blipFill>
        <p:spPr>
          <a:xfrm rot="5400000">
            <a:off x="918791" y="3938482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Cheesemaking date: 17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Adding flowers: 23</a:t>
            </a:r>
            <a:r>
              <a:rPr lang="en-US" sz="2400" baseline="30000" dirty="0">
                <a:solidFill>
                  <a:srgbClr val="FFFFFF"/>
                </a:solidFill>
              </a:rPr>
              <a:t>rd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Wrapping: 24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Finish aging: early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98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3</a:t>
            </a:r>
            <a:r>
              <a:rPr lang="en-US" baseline="30000" dirty="0">
                <a:solidFill>
                  <a:srgbClr val="FFFFFF"/>
                </a:solidFill>
              </a:rPr>
              <a:t>rd</a:t>
            </a:r>
            <a:r>
              <a:rPr lang="en-US" dirty="0">
                <a:solidFill>
                  <a:srgbClr val="FFFFFF"/>
                </a:solidFill>
              </a:rPr>
              <a:t> trial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7366CE4-3B98-4678-98F1-2A9E1E304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918300" y="826971"/>
            <a:ext cx="2789901" cy="209242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918791" y="3938482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Cheesemaking date: 18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november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Adding flowers: 22</a:t>
            </a:r>
            <a:r>
              <a:rPr lang="en-US" sz="2400" baseline="30000" dirty="0">
                <a:solidFill>
                  <a:srgbClr val="FFFFFF"/>
                </a:solidFill>
              </a:rPr>
              <a:t>nd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november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Wrapping: 29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november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Finish aging: 23</a:t>
            </a:r>
            <a:r>
              <a:rPr lang="en-US" sz="2400" baseline="30000" dirty="0">
                <a:solidFill>
                  <a:srgbClr val="FFFFFF"/>
                </a:solidFill>
              </a:rPr>
              <a:t>rd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306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Additional trial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906629" y="2383155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Cheesemaking date: 17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Adding flowers: 9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Wrapping: 24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october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Finish aging: early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178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ABB80DA-8B3F-4711-AAC8-4832DED4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4</a:t>
            </a:r>
            <a:r>
              <a:rPr lang="en-US" baseline="30000" dirty="0">
                <a:solidFill>
                  <a:srgbClr val="FFFFFF"/>
                </a:solidFill>
              </a:rPr>
              <a:t>th</a:t>
            </a:r>
            <a:r>
              <a:rPr lang="en-US" dirty="0">
                <a:solidFill>
                  <a:srgbClr val="FFFFFF"/>
                </a:solidFill>
              </a:rPr>
              <a:t> trial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7366CE4-3B98-4678-98F1-2A9E1E304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918300" y="826971"/>
            <a:ext cx="2789900" cy="209242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7B286265-1D74-4802-959B-49EA675C70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49" b="29149"/>
          <a:stretch/>
        </p:blipFill>
        <p:spPr>
          <a:xfrm rot="5400000">
            <a:off x="918791" y="3938482"/>
            <a:ext cx="2788920" cy="2091690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8C0B8D-F815-44EB-91AE-C2E18A40DD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Cheesemaking date: 4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Adding flowers: 13</a:t>
            </a:r>
            <a:r>
              <a:rPr lang="en-US" sz="2400" baseline="30000" dirty="0">
                <a:solidFill>
                  <a:srgbClr val="FFFFFF"/>
                </a:solidFill>
              </a:rPr>
              <a:t>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december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Wrapping:</a:t>
            </a:r>
          </a:p>
          <a:p>
            <a:pPr lvl="1"/>
            <a:r>
              <a:rPr lang="en-US" sz="2000" dirty="0">
                <a:solidFill>
                  <a:srgbClr val="FFFFFF"/>
                </a:solidFill>
              </a:rPr>
              <a:t>5 wrapped on the 13</a:t>
            </a:r>
            <a:r>
              <a:rPr lang="en-US" sz="2000" baseline="30000" dirty="0">
                <a:solidFill>
                  <a:srgbClr val="FFFFFF"/>
                </a:solidFill>
              </a:rPr>
              <a:t>th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2000" dirty="0">
                <a:solidFill>
                  <a:srgbClr val="FFFFFF"/>
                </a:solidFill>
              </a:rPr>
              <a:t>1 wrapped on the 16</a:t>
            </a:r>
            <a:r>
              <a:rPr lang="en-US" sz="2000" baseline="30000" dirty="0">
                <a:solidFill>
                  <a:srgbClr val="FFFFFF"/>
                </a:solidFill>
              </a:rPr>
              <a:t>th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>
                <a:solidFill>
                  <a:srgbClr val="FFFFFF"/>
                </a:solidFill>
                <a:sym typeface="Wingdings" panose="05000000000000000000" pitchFamily="2" charset="2"/>
              </a:rPr>
              <a:t> flowers turned black</a:t>
            </a:r>
            <a:endParaRPr lang="en-US" sz="2000" dirty="0">
              <a:solidFill>
                <a:srgbClr val="FFFFFF"/>
              </a:solidFill>
            </a:endParaRPr>
          </a:p>
          <a:p>
            <a:r>
              <a:rPr lang="en-US" sz="2400" dirty="0">
                <a:solidFill>
                  <a:srgbClr val="FFFFFF"/>
                </a:solidFill>
              </a:rPr>
              <a:t>Finish aging: mid-</a:t>
            </a:r>
            <a:r>
              <a:rPr lang="en-US" sz="2400" dirty="0" err="1">
                <a:solidFill>
                  <a:srgbClr val="FFFFFF"/>
                </a:solidFill>
              </a:rPr>
              <a:t>january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639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145</Words>
  <Application>Microsoft Office PowerPoint</Application>
  <PresentationFormat>Grand écran</PresentationFormat>
  <Paragraphs>34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Thème Office</vt:lpstr>
      <vt:lpstr>Adding flowers</vt:lpstr>
      <vt:lpstr>1st trial</vt:lpstr>
      <vt:lpstr>2nd trial</vt:lpstr>
      <vt:lpstr>Vanilla + flowers trial</vt:lpstr>
      <vt:lpstr>3rd trial</vt:lpstr>
      <vt:lpstr>Additional trial</vt:lpstr>
      <vt:lpstr>4th trial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flowers</dc:title>
  <dc:creator>Lucie Capron</dc:creator>
  <cp:lastModifiedBy>Lucie Capron</cp:lastModifiedBy>
  <cp:revision>1</cp:revision>
  <dcterms:created xsi:type="dcterms:W3CDTF">2019-12-19T03:08:40Z</dcterms:created>
  <dcterms:modified xsi:type="dcterms:W3CDTF">2019-12-19T03:14:34Z</dcterms:modified>
</cp:coreProperties>
</file>